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x="18288000" cy="10287000"/>
  <p:notesSz cx="6858000" cy="9144000"/>
  <p:embeddedFontLst>
    <p:embeddedFont>
      <p:font typeface="Pretendard ExtraBold"/>
      <p:bold r:id="rId50"/>
    </p:embeddedFont>
    <p:embeddedFont>
      <p:font typeface="Pretendard Regular"/>
      <p:regular r:id="rId51"/>
    </p:embeddedFont>
    <p:embeddedFont>
      <p:font typeface="Pretendard Bold"/>
      <p:bold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fonts/font1.fntdata" Type="http://schemas.openxmlformats.org/officeDocument/2006/relationships/font"/><Relationship Id="rId51" Target="fonts/font2.fntdata" Type="http://schemas.openxmlformats.org/officeDocument/2006/relationships/font"/><Relationship Id="rId52" Target="fonts/font3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7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7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E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8382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16000" y="1968500"/>
            <a:ext cx="11087100" cy="233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11, 12</a:t>
            </a:r>
            <a:r>
              <a:rPr lang="ko-KR" sz="7000" b="false" i="false" u="none" strike="noStrike">
                <a:solidFill>
                  <a:srgbClr val="595959"/>
                </a:solidFill>
                <a:ea typeface="Pretendard ExtraBold"/>
              </a:rPr>
              <a:t>주차</a:t>
            </a: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7000" b="false" i="false" u="none" strike="noStrike">
                <a:solidFill>
                  <a:srgbClr val="595959"/>
                </a:solidFill>
                <a:ea typeface="Pretendard ExtraBold"/>
              </a:rPr>
              <a:t>과제</a:t>
            </a: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 :</a:t>
            </a:r>
          </a:p>
          <a:p>
            <a:pPr algn="l" lvl="0">
              <a:lnSpc>
                <a:spcPct val="102089"/>
              </a:lnSpc>
            </a:pPr>
            <a:r>
              <a:rPr lang="ko-KR" sz="7000" b="false" i="false" u="none" strike="noStrike">
                <a:solidFill>
                  <a:srgbClr val="3452F0"/>
                </a:solidFill>
                <a:ea typeface="Pretendard ExtraBold"/>
              </a:rPr>
              <a:t>트리와</a:t>
            </a:r>
            <a:r>
              <a:rPr lang="en-US" sz="70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7000" b="false" i="false" u="none" strike="noStrike">
                <a:solidFill>
                  <a:srgbClr val="3452F0"/>
                </a:solidFill>
                <a:ea typeface="Pretendard ExtraBold"/>
              </a:rPr>
              <a:t>조합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54100" y="1384300"/>
            <a:ext cx="63881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787878"/>
                </a:solidFill>
                <a:ea typeface="Pretendard Regular"/>
              </a:rPr>
              <a:t>에꼴캡스톤디자인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858500" y="7848600"/>
            <a:ext cx="63881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경성대학교</a:t>
            </a:r>
            <a:r>
              <a:rPr lang="en-US" sz="28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소프트웨어학과</a:t>
            </a:r>
          </a:p>
          <a:p>
            <a:pPr algn="r" lvl="0">
              <a:lnSpc>
                <a:spcPct val="125329"/>
              </a:lnSpc>
            </a:pPr>
            <a:r>
              <a:rPr lang="en-US" sz="2800" b="false" i="false" u="none" strike="noStrike">
                <a:solidFill>
                  <a:srgbClr val="595959"/>
                </a:solidFill>
                <a:latin typeface="Pretendard Regular"/>
              </a:rPr>
              <a:t>2023564008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Regular"/>
              </a:rPr>
              <a:t>김미진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5758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조합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10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652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각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노드의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깊이를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구하고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같은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깊이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가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될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때까지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부모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노드로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이동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22400" y="6540500"/>
            <a:ext cx="6540500" cy="1524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162300" y="2984500"/>
            <a:ext cx="3060700" cy="3556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772400" y="6642100"/>
            <a:ext cx="5981700" cy="1308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09100" y="3009900"/>
            <a:ext cx="2908300" cy="3429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881100" y="3619500"/>
            <a:ext cx="2806700" cy="31877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2946400" y="3111500"/>
            <a:ext cx="8369300" cy="325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0</a:t>
            </a:r>
          </a:p>
          <a:p>
            <a:pPr algn="l" lvl="0">
              <a:lnSpc>
                <a:spcPct val="125329"/>
              </a:lnSpc>
            </a:pP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1</a:t>
            </a:r>
          </a:p>
          <a:p>
            <a:pPr algn="l" lvl="0">
              <a:lnSpc>
                <a:spcPct val="125329"/>
              </a:lnSpc>
            </a:pP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2</a:t>
            </a:r>
          </a:p>
          <a:p>
            <a:pPr algn="l" lvl="0">
              <a:lnSpc>
                <a:spcPct val="125329"/>
              </a:lnSpc>
            </a:pP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3</a:t>
            </a:r>
          </a:p>
          <a:p>
            <a:pPr algn="l" lvl="0">
              <a:lnSpc>
                <a:spcPct val="125329"/>
              </a:lnSpc>
            </a:pP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900" b="false" i="false" u="none" strike="noStrike">
                <a:solidFill>
                  <a:srgbClr val="595959"/>
                </a:solidFill>
                <a:latin typeface="Pretendard Regular"/>
              </a:rPr>
              <a:t>4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10200000">
            <a:off x="6248400" y="7620000"/>
            <a:ext cx="3022600" cy="6350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3924300" y="8356600"/>
            <a:ext cx="8382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깊이를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맞추기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위해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더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깊은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노드를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같은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깊이가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될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때까지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부모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노드로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이동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11437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Pyt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hon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조합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56000" y="9550400"/>
            <a:ext cx="1003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11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1955800"/>
            <a:ext cx="7251700" cy="722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sys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from collections import deque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input = sys.stdin.readline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빠른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N = int(input())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트리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및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그래프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생성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graph = [[] for _ in range(N + 1)]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_ in range(N - 1):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u, v = map(int, input().split())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graph[u].append(v)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graph[v].append(u)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parent = [0] * (N + 1) # BFS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각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노드의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부모와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깊이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(depth)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계산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depth = [0] * (N + 1)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check = [False] * (N + 1)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방문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체크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배열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q = deque([1])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루트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노드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1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check[1] = True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while q: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now = q.popleft()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for next_node in graph[now]: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71100" y="1181100"/>
            <a:ext cx="7251700" cy="791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if not check[next_node]: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check[next_node] = True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parent[next_node] = now      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부모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기록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depth[next_node] = depth[now] + 1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깊이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기록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q.append(next_node)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M = int(input()) # M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개의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쿼리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처리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for _ in range(M):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a, b = map(int, input().split())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깊이가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더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깊은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쪽을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a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설정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(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항상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a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위로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올라가도록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if depth[a] &lt; depth[b]: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a, b = b, a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두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노드의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깊이가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같아질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때까지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a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를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부모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쪽으로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올림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while depth[a] != depth[b]: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a = parent[a]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while a != b: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두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노드가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같아질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때까지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다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부모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쪽으로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올림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a = parent[a]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b = parent[b]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print(a)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11437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8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조합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1981200"/>
            <a:ext cx="7480300" cy="722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java.io.*;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java.util.*;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public class Main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public static void main(String[] args) throws IOException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BufferedReader br = new BufferedReader(new InputStreamReader(System.in));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StringTokenizer st;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StringBuilder sb = new StringBuilder();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N = Integer.parseInt(br.readLine());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그래프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(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인접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리스트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)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및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배열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초기화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ArrayList&lt;ArrayList&lt;Integer&gt;&gt; graph = new ArrayList&lt;&gt;();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= 0; i &lt;=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graph.add(new ArrayList&lt;&gt;());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int[] parent = new int[N + 1];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int[] depth = new int[N + 1];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boolean[] visited = new boolean[N + 1];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1041400"/>
            <a:ext cx="7480300" cy="826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= 0; i &lt; N - 1; i++) {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트리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st = new StringTokenizer(br.readLine());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int u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int v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graph.get(u).add(v);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graph.get(v).add(u);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Queue&lt;Integer&gt; q = new LinkedList&lt;&gt;(); // BFS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부모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깊이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계산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q.offer(1);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루트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노드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1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visited[1] = true;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depth[1] = 0;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while (!q.isEmpty())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int now = q.poll();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for (int next : graph.get(now))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if (!visited[next])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    visited[next] = true;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    parent[next] = now;          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부모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기록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    depth[next] = depth[now] + 1;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깊이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기록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    q.offer(next);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11437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8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조합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13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336800"/>
            <a:ext cx="7480300" cy="652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// M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개의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쿼리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처리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M = Integer.parseInt(br.readLine());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for (int i = 0; i &lt; M;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st = new StringTokenizer(br.readLine());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int a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int b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깊이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맞추기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// b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더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얕다면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(depth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작다면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), a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b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를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바꿔서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항상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b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더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깊게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만듦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if (depth[a] &gt; depth[b])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int temp = a;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a = b;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b = temp;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// b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깊이가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a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같아질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때까지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b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를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부모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쪽으로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올림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while (depth[a] != depth[b])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b = parent[b];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}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2336800"/>
            <a:ext cx="7480300" cy="5156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공통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조상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찾기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두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노드가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같아질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때까지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다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위로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올림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while (a != b)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a = parent[a];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b = parent[b];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찾은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LCA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결과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버퍼에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추가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sb.append(a).append('\n');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결과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출력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System.out.print(sb);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11437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JavaScript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1447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조합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14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133600"/>
            <a:ext cx="8369300" cy="688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fs = require('fs');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파일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모듈을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이용해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받음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input = fs.readFileSync('/dev/stdin').toString().trim().split('\n');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n = Number(input[0]);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처리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및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그래프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초기화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graph = Array.from({ length: n + 1 }, () =&gt; []);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let lineIdx = 1;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(let i = 0; i &lt; n - 1;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const [u, v] = input[lineIdx++].split(' ').map(Number);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graph[u].push(v);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graph[v].push(u);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parent = new Int32Array(n + 1);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부모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노드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depth = new Int32Array(n + 1); 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깊이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visited = new Uint8Array(n + 1);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방문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여부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체크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(0: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미방문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, 1: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방문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queue = [1];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visited[1] = 1;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depth[1] = 0;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1384300"/>
            <a:ext cx="7480300" cy="756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let head = 0;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배열을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큐처럼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쓰기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위한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인덱스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포인터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while (head &lt; queue.length)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const now = queue[head++];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큐에서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하나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꺼냄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(popleft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효과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for (const next of graph[now])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if (visited[next] === 0)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visited[next] = 1;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parent[next] = now;          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부모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기록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depth[next] = depth[now] + 1;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깊이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기록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(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부모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깊이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+ 1)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queue.push(next);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m = Number(input[lineIdx++]); // M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개의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쿼리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처리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result = [];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for (let i = 0; i &lt; m;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let [a, b] = input[lineIdx++].split(' ').map(Number);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if (depth[a] &gt; depth[b]) {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항상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b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더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깊거나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같도록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조정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[a, b] = [b, a];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}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11437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JavaScript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1447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조합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504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15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997200"/>
            <a:ext cx="8369300" cy="5156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// b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깊이가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a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같아질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때까지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b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를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부모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쪽으로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올림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while (depth[a] !== depth[b])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b = parent[b];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두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노드가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같아질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때까지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다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위로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올림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while (a !== b)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a = parent[a];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b = parent[b];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result.push(a);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찾은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공통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조상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(a)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결과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배열에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console.log(result.join('\n'));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결과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출력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5758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조합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43300" y="95504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16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917700" y="2336800"/>
            <a:ext cx="14439900" cy="7048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16000" y="10795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최소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공통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조상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 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- 11438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11438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Pyt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hon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조합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078200" y="9525000"/>
            <a:ext cx="1181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17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133600"/>
            <a:ext cx="7251700" cy="688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sys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from collections import deque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input = sys.stdin.readline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n = int(input())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adj = [[] for _ in range(n + 1)]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_ in range(n - 1):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u, v = map(int, input().split())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adj[u].append(v)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adj[v].append(u)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log = 18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parent = [[0] * (n + 1) for _ in range(log)]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depth = [-1] * (n + 1)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queue = deque([1]) # BFS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깊이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및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2^0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조상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설정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depth[1] = 0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while queue: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curr = queue.popleft()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71100" y="1524000"/>
            <a:ext cx="7251700" cy="722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for nxt in adj[curr]: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if depth[nxt] == -1: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depth[nxt] = depth[curr] + 1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parent[0][nxt] = curr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queue.append(nxt)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for k in range(1, log):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희소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테이블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채우기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for i in range(1, n + 1):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parent[k][i] = parent[k-1][parent[k-1][i]]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m = int(input())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for _ in range(m):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u, v = map(int, input().split())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if depth[u] &lt; depth[v]: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항상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u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더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깊도록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설정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u, v = v, u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diff = depth[u] - depth[v]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깊이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맞추기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for k in range(log):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if (diff &gt;&gt; k) &amp; 1: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u = parent[k][u]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11438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Pyt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hon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조합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94100" y="9499600"/>
            <a:ext cx="965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18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4203700"/>
            <a:ext cx="7251700" cy="274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if u != v: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깊이를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맞췄을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때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같으면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그게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LCA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동시에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올라가며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LCA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바로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아래까지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이동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for k in range(log - 1, -1, -1):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if parent[k][u] != parent[k][v]: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u = parent[k][u]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v = parent[k][v]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u = parent[0][u]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print(u)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11438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8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조합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81400" y="9550400"/>
            <a:ext cx="977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19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1981200"/>
            <a:ext cx="7480300" cy="722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java.util.*;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java.io.*;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public class Main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public static void main(String[] args) throws IOException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BufferedReader br = new BufferedReader(new InputStreamReader(System.in));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n = Integer.parseInt(br.readLine());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List&lt;Integer&gt;[] adj = new ArrayList[n + 1];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= 1; i &lt;= n; i++) adj[i] = new ArrayList&lt;&gt;();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= 0; i &lt; n - 1;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StringTokenizer st = new StringTokenizer(br.readLine());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int u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int v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adj[u].add(v); adj[v].add(u);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log = 18;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int[][] parent = new int[log][n + 1];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1041400"/>
            <a:ext cx="7480300" cy="826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int[] depth = new int[n + 1];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Arrays.fill(depth, -1);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Queue&lt;Integer&gt; q = new LinkedList&lt;&gt;();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q.add(1); depth[1] = 0;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while (!q.isEmpty())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int curr = q.poll();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for (int nxt : adj[curr])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if (depth[nxt] == -1)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    depth[nxt] = depth[curr] + 1;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    parent[0][nxt] = curr;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    q.add(nxt);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  for (int k = 1; k &lt; log; k++)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for (int i = 1; i &lt;=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parent[k][i] = parent[k - 1][parent[k - 1][i]];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int m = Integer.parseInt(br.readLine());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StringBuilder sb = new StringBuilder();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16000" y="1206500"/>
            <a:ext cx="112014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목차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2349500"/>
            <a:ext cx="4749800" cy="12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41400" y="2514600"/>
            <a:ext cx="18288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787878"/>
                </a:solidFill>
                <a:latin typeface="Pretendard Regular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1400" y="3048000"/>
            <a:ext cx="4343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세그먼트</a:t>
            </a:r>
            <a:r>
              <a:rPr lang="en-US" sz="28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트리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1400" y="3606800"/>
            <a:ext cx="45974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2042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</a:p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12522200" y="2349500"/>
            <a:ext cx="4749800" cy="127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2534900" y="2514600"/>
            <a:ext cx="1828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595959"/>
                </a:solidFill>
                <a:latin typeface="Pretendard Regular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34900" y="3060700"/>
            <a:ext cx="3200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조합</a:t>
            </a:r>
            <a:r>
              <a:rPr lang="en-US" sz="28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알아보기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34900" y="3606800"/>
            <a:ext cx="45974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11050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, 11051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, 1010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, 1722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, 1256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6769100" y="2349500"/>
            <a:ext cx="4749800" cy="127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6794500" y="2514600"/>
            <a:ext cx="1828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3452F0"/>
                </a:solidFill>
                <a:latin typeface="Pretendard Regular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94500" y="3048000"/>
            <a:ext cx="4343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3452F0"/>
                </a:solidFill>
                <a:ea typeface="Pretendard Bold"/>
              </a:rPr>
              <a:t>최소</a:t>
            </a:r>
            <a:r>
              <a:rPr lang="en-US" sz="2800" b="false" i="false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3452F0"/>
                </a:solidFill>
                <a:ea typeface="Pretendard Bold"/>
              </a:rPr>
              <a:t>공통</a:t>
            </a:r>
            <a:r>
              <a:rPr lang="en-US" sz="2800" b="false" i="false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3452F0"/>
                </a:solidFill>
                <a:ea typeface="Pretendard Bold"/>
              </a:rPr>
              <a:t>조상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794500" y="3606800"/>
            <a:ext cx="45974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3452F0"/>
                </a:solidFill>
                <a:latin typeface="Pretendard Regular"/>
              </a:rPr>
              <a:t>11437</a:t>
            </a:r>
            <a:r>
              <a:rPr lang="ko-KR" sz="2300" b="false" i="false" u="none" strike="noStrike">
                <a:solidFill>
                  <a:srgbClr val="3452F0"/>
                </a:solidFill>
                <a:ea typeface="Pretendard Regular"/>
              </a:rPr>
              <a:t>번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, 11438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</a:p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4699000"/>
            <a:ext cx="4749800" cy="127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041400" y="4889500"/>
            <a:ext cx="1828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Pretendard Regular"/>
              </a:rPr>
              <a:t>04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41400" y="5435600"/>
            <a:ext cx="24257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트리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알아보기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41400" y="5994400"/>
            <a:ext cx="47879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11725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번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, 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1068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번</a:t>
            </a:r>
          </a:p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/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12522200" y="4699000"/>
            <a:ext cx="4749800" cy="127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2534900" y="4889500"/>
            <a:ext cx="1828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Pretendard Regular"/>
              </a:rPr>
              <a:t>06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534900" y="5422900"/>
            <a:ext cx="4343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이진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트리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534900" y="5994400"/>
            <a:ext cx="3657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1991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번</a:t>
            </a:r>
          </a:p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/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6769100" y="4699000"/>
            <a:ext cx="4749800" cy="127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6794500" y="4889500"/>
            <a:ext cx="1828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Pretendard Regular"/>
              </a:rPr>
              <a:t>05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794500" y="5422900"/>
            <a:ext cx="4343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트라이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794500" y="5981700"/>
            <a:ext cx="45974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14425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번</a:t>
            </a:r>
          </a:p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/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1016000" y="7048500"/>
            <a:ext cx="4749800" cy="127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10800000">
            <a:off x="12522200" y="7048500"/>
            <a:ext cx="4749800" cy="127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12534900" y="7226300"/>
            <a:ext cx="1828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Pretendard Regular"/>
              </a:rPr>
              <a:t>06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534900" y="7759700"/>
            <a:ext cx="4343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목차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쓰는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곳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534900" y="8318500"/>
            <a:ext cx="4597400" cy="838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소개할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내용을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입력해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보세요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. </a:t>
            </a:r>
          </a:p>
          <a:p>
            <a:pPr algn="l" lvl="0">
              <a:lnSpc>
                <a:spcPct val="125329"/>
              </a:lnSpc>
            </a:pP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포함되는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내용을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나열해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보세요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pic>
        <p:nvPicPr>
          <p:cNvPr name="Picture 34" id="3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10800000">
            <a:off x="6769100" y="7048500"/>
            <a:ext cx="4749800" cy="127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6" id="36"/>
          <p:cNvSpPr txBox="true"/>
          <p:nvPr/>
        </p:nvSpPr>
        <p:spPr>
          <a:xfrm rot="0">
            <a:off x="1028700" y="9601200"/>
            <a:ext cx="2921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조합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11438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8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조합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20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159000"/>
            <a:ext cx="7480300" cy="688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while (m-- &gt; 0)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StringTokenizer st = new StringTokenizer(br.readLine());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int u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int v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if (depth[u] &lt; depth[v]) { int tmp = u; u = v; v = tmp;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for (int k = log - 1; k &gt;= 0; k--) {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높이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맞추기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if (depth[u] - depth[v] &gt;= (1 &lt;&lt; k)) u = parent[k][u];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if (u != v) {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공통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조상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찾기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for (int k = log - 1; k &gt;= 0; k--)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if (parent[k][u] != parent[k][v])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    u = parent[k][u];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    v = parent[k][v];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u = parent[0][u];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}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2159000"/>
            <a:ext cx="7480300" cy="170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sb.append(u).append("\n");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System.out.print(sb.toString());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11438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JavaScript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1447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조합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81400" y="9525000"/>
            <a:ext cx="977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21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1955800"/>
            <a:ext cx="7251700" cy="722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fs = require('fs');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input = fs.readFileSync(0).toString().trim().split('\n');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n = Number(input[0]);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adj = Array.from({ length: n + 1 }, () =&gt; []);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(let i = 1; i &lt;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const [u, v] = input[i].split(' ').map(Number);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adj[u].push(v); adj[v].push(u);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log = 18;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parent = Array.from({ length: log }, () =&gt; new Int32Array(n + 1));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depth = new Int32Array(n + 1).fill(-1);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q = [1];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depth[1] = 0;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let head = 0;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while (head &lt; q.length)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const curr = q[head++];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for (const nxt of adj[curr])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if (depth[nxt] === -1) {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71100" y="1346200"/>
            <a:ext cx="7251700" cy="756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depth[nxt] = depth[curr] + 1;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parent[0][nxt] = curr;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q.push(nxt);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for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(let k = 1; k &lt; log; k++)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for (let i = 1; i &lt;=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parent[k][i] = parent[k - 1][parent[k - 1][i]];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const m = Number(input[n]);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let ans = "";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for (let i = n + 1; i &lt; n + 1 + m;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let [u, v] = input[i].split(' ').map(Number);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if (depth[u] &lt; depth[v]) [u, v] = [v, u];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for (let k = log - 1; k &gt;= 0; k--)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if (depth[u] - depth[v] &gt;= (1 &lt;&lt; k)) u = parent[k][u];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}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11438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JavaScript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1447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조합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504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22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3517900"/>
            <a:ext cx="7251700" cy="411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if (u !== v)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for (let k = log - 1; k &gt;= 0; k--)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if (parent[k][u] !== parent[k][v])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u = parent[k][u];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v = parent[k][v];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u = parent[0][u];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ans += u + "\n";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process.stdout.write(ans);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5758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조합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23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984500" y="2336800"/>
            <a:ext cx="12306300" cy="7048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32000" y="2336800"/>
            <a:ext cx="14211300" cy="7048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16000" y="10795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조합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알아보기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 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- 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11050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11050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Pyt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hon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조합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078200" y="9525000"/>
            <a:ext cx="1181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24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654300"/>
            <a:ext cx="7251700" cy="584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sys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input = sys.stdin.readline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n, k = map(int, input().split())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# DP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테이블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초기화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(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최대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N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10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이므로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11x11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크기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dp = [[0] * 11 for _ in range(11)]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f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o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r i in range(n + 1):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dp[i][0] = 1 # nC0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항상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1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for j in range(1, i + 1):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파스칼의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삼각형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: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현재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값은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이전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행의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왼쪽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위와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바로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값의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합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dp[i][j] = dp[i - 1][j - 1] + dp[i - 1][j]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result = dp[n][k]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print(result)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11050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8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조합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925800" y="9550400"/>
            <a:ext cx="13335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25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3365500"/>
            <a:ext cx="7480300" cy="445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java.util.*;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java.io.*;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public class Main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public static void main(String[] args) throws IOException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BufferedReader br = new BufferedReader(new InputStreamReader(System.in));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StringTokenizer st = new StringTokenizer(br.readLine());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N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K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int[][] dp = new int[N + 1][N + 1];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2946400"/>
            <a:ext cx="7480300" cy="445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for (int i = 0; i &lt;=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dp[i][0] = 1; // i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중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0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개를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뽑는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경우의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수는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1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for (int j = 1; j &lt;= i; j++)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점화식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: nCk = (n-1)C(k-1) + (n-1)Ck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dp[i][j] = dp[i - 1][j - 1] + dp[i - 1][j];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int ans = dp[N][K];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System.out.println(ans);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11050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JavaScript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1447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조합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129000" y="9525000"/>
            <a:ext cx="1130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26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476500"/>
            <a:ext cx="7251700" cy="618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fs = require('fs');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input = fs.readFileSync(0).toString().trim().split(' 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N = Number(input[0]);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K = Number(input[1]);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dp = Array.from({ length: N + 1 }, () =&gt; new Array(N + 1).fill(0));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for (let i = 0; i &lt;=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dp[i][0] = 1;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for (let j = 1; j &lt;= i; j++)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이전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단계의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값을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더해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현재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조합의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수를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계산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dp[i][j] = dp[i - 1][j - 1] + dp[i - 1][j];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const result = dp[N][K];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console.log(result);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5758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조합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27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984500" y="2336800"/>
            <a:ext cx="12306300" cy="7048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006600" y="2336800"/>
            <a:ext cx="14274800" cy="7048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16000" y="10795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조합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알아보기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 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- 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11051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11051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Pyt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hon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조합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4996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28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654300"/>
            <a:ext cx="7251700" cy="584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sys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input = sys.stdin.readline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n, k = map(int, input().split())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# 1001 x 1001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크기의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DP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테이블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초기화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dp = [[0] * 1001 for _ in range(1001)]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f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or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i in range(n + 1):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dp[i][0] = 1 # nC0 = 1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for j in range(1, i + 1):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파스칼의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삼각형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성질에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나머지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연산을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적용하여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합산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dp[i][j] = (dp[i - 1][j - 1] + dp[i - 1][j]) % 10007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result = dp[n][k]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print(result)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11051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8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조합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250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29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3365500"/>
            <a:ext cx="7480300" cy="445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java.util.*;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java.io.*;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public class Main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public static void main(String[] args) throws IOException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BufferedReader br = new BufferedReader(new InputStreamReader(System.in));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StringTokenizer st = new StringTokenizer(br.readLine());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N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K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int[][] dp = new int[N + 1][N + 1];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3365500"/>
            <a:ext cx="7480300" cy="411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for (int i = 0; i &lt;=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dp[i][0] = 1;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for (int j = 1; j &lt;= i; j++)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// (A + B) % C = (A % C + B % C) % C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성질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이용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dp[i][j] = (dp[i - 1][j - 1] + dp[i - 1][j]) % 10007;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int ans = dp[N][K];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System.out.println(ans);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5758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조합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03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984500" y="2336800"/>
            <a:ext cx="12306300" cy="7048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16000" y="10795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세그먼트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트리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-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데이터들의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구간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합과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데이터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업데이트를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빠르게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수행하기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위한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자료구조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11051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JavaScript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1447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조합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129000" y="9525000"/>
            <a:ext cx="1130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30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819400"/>
            <a:ext cx="7251700" cy="549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fs = require('fs');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[N, K] = fs.readFileSync(0).toString().trim().split(' ').map(Number);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dp = Array.from({ length: N + 1 }, () =&gt; new Int32Array(N + 1));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for (let i = 0; i &lt;=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dp[i][0] = 1;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for (let j = 1; j &lt;= i; j++)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중간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계산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결과에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10007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나머지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연산을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수행하여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오버플로우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방지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dp[i][j] = (dp[i - 1][j - 1] + dp[i - 1][j]) % 10007;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const result = dp[N][K];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console.log(result);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5758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조합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31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810000" y="2336800"/>
            <a:ext cx="10680700" cy="7048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16000" y="10795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조합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알아보기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 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- 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1010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1010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Pyt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hon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조합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4996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32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819400"/>
            <a:ext cx="7251700" cy="549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sys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input = sys.stdin.readline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t = int(input())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# DP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테이블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초기화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(N, M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최대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범위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30)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dp = [[0] * 31 for _ in range(31)]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for i in range(31):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파스칼의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삼각형을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이용한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조합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사전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계산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dp[i][0] = 1 # nC0 = 1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for j in range(1, i + 1):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dp[i][j] = dp[i - 1][j - 1] + dp[i - 1][j]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for _ in range(t):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n, m = map(int, input().split())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print(dp[m][n]) # mCn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구하기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1010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8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조합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4996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33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501900"/>
            <a:ext cx="7480300" cy="618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java.util.*;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java.io.*;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public class Main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public static void main(String[] args) throws IOException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BufferedReader br = new BufferedReader(new InputStreamReader(System.in));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T = Integer.parseInt(br.readLine());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int[][] dp = new int[31][31];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조합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점화식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: nCr = (n-1)Cr-1 + (n-1)Cr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for (int i = 0; i &lt; 31;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dp[i][0] = 1;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for (int j = 1; j &lt;= i; j++)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dp[i][j] = dp[i - 1][j - 1] + dp[i - 1][j];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2501900"/>
            <a:ext cx="7480300" cy="3771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StringBuilder sb = new StringBuilder();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while (T-- &gt; 0)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StringTokenizer st = new StringTokenizer(br.readLine());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int N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int M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// M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중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N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개를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뽑는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경우의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출력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sb.append(dp[M][N]).append("\n");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System.out.print(sb.toString());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1010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JavaScript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1447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조합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129000" y="9525000"/>
            <a:ext cx="1130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34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133600"/>
            <a:ext cx="7251700" cy="688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fs = require('fs');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input = fs.readFileSync(0).toString().trim().split('\n');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T = Number(input[0]);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dp = Array.from({ length: 31 }, () =&gt; new Array(31).fill(0));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for (let i = 0; i &lt; 31; i++) {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파스칼의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삼각형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테이블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구축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dp[i][0] = 1;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for (let j = 1; j &lt;= i; j++)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dp[i][j] = dp[i - 1][j - 1] + dp[i - 1][j];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let result = "";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for (let i = 1; i &lt;= T;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const [N, M] = input[i].split(' ').map(Number);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result += dp[M][N] + "\n";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조합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결과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mCn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저장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process.stdout.write(result);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5758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조합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35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098800" y="2336800"/>
            <a:ext cx="12090400" cy="7048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16000" y="10795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조합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알아보기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 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- 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1722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1722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Pyt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hon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조합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4742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36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159000"/>
            <a:ext cx="7480300" cy="688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sys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input = sys.stdin.readline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n = int(input())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data = list(map(int, input().split()))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fact = [1] * 21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i in range(1, 21):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fact[i] = fact[i-1] * i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visited = [False] * (n + 1)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if data[0] == 1: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# k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번째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순열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구하기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k = data[1]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result = []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for i in range(n):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for j in range(1, n + 1):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if visited[j]: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continue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1689100"/>
            <a:ext cx="7480300" cy="688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현재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자리에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j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를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놓았을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때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만들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있는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순열의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수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if k &lt;= fact[n - 1 - i]: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result.append(j)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visited[j] = True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break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else: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k -= fact[n - 1 - i]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print(*(result))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else: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주어진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순열이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몇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번째인지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구하기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target = data[1:]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ans = 1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for i in range(n):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for j in range(1, target[i]):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if not visited[j]: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현재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자리보다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작은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숫자를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썼을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때의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모든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경우의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합산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ans += fact[n - 1 - i]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visited[target[i]] = True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print(ans)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1722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8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조합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4996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37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844800"/>
            <a:ext cx="7480300" cy="549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java.util.*;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java.io.*;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public class Main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public static void main(String[] args) throws IOException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BufferedReader br = new BufferedReader(new InputStreamReader(System.in));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n = Integer.parseInt(br.readLine());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long[] fact = new long[21];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fact[0] = 1;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= 1; i &lt;= 20; i++) fact[i] = fact[i - 1] * i;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StringTokenizer st = new StringTokenizer(br.readLine());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type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boolean[] visited = new boolean[n + 1];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2336800"/>
            <a:ext cx="7480300" cy="652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if (type == 1)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long k = Long.parseLong(st.nextToken());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int[] result = new int[n];            for (int i = 0; i &lt;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for (int j = 1; j &lt;= n; j++)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if (visited[j]) continue;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if (k &lt;= fact[n - 1 - i])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    result[i] = j;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    visited[j] = true;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    break;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} else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    k -= fact[n - 1 - i];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for (int val : result) System.out.print(val + " ");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} else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int[] target = new int[n];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for (int i = 0; i &lt; n; i++) target[i]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long ans = 1;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1722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8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조합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4996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38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3530600"/>
            <a:ext cx="7480300" cy="411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for (int i = 0; i &lt;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for (int j = 1; j &lt; target[i]; j++)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if (!visited[j])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    ans += fact[n - 1 - i];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visited[target[i]] = true;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System.out.println(ans);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1722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JavaScript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1447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조합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129000" y="9525000"/>
            <a:ext cx="1130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39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336800"/>
            <a:ext cx="7480300" cy="652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fs = require('fs');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input = fs.readFileSync(0).toString().trim().split('\n');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n = Number(input[0]);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data = input[1].split(' 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type = Number(data[0]);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fact = Array(21).fill(1n);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(let i = 1; i &lt;= 20; i++) fact[i] = fact[i - 1] * BigInt(i);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visited = Array(n + 1).fill(false);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if (type === 1)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let k = BigInt(data[1]);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const result = [];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for (let i = 0; i &lt;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for (let j = 1; j &lt;= n; j++)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if (visited[j]) continue;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const cases = fact[n - 1 - i];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1181100"/>
            <a:ext cx="7480300" cy="791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 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if (k &lt;= cases)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result.push(j);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visited[j] = true;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break;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} else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k -= cases;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console.log(result.join(' '));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} else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const target = data.slice(1).map(Number);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let ans = 1n;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for (let i = 0; i &lt;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for (let j = 1; j &lt; target[i]; j++)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if (!visited[j])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ans += fact[n - 1 - i];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visited[target[i]] = true;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console.log(ans.toString());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}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2042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Pyt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hon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조합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56000" y="9550400"/>
            <a:ext cx="1003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04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133600"/>
            <a:ext cx="7251700" cy="688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sys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input = sys.stdin.readline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n, m, k = map(int, input().split())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size = 1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트리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크기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설정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while size &lt; n: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size *= 2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tree = [0] * (size * 2)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i in range(n):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리프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노드에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초기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값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tree[size + i] = int(input())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초기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트리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빌드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(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자식들의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합을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부모에게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전달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i in range(size - 1, 0, -1):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tree[i] = tree[i * 2] + tree[i * 2 + 1]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for _ in range(m + k):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a, b, c = map(int, input().split())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71100" y="1003300"/>
            <a:ext cx="7251700" cy="826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if a == 1: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idx = size + b - 1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tree[idx] = c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while idx &gt; 1: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idx //= 2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부모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노드들을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거슬러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올라가며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합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갱신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tree[idx] = tree[idx * 2] + tree[idx * 2 + 1]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else: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구간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합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계산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left = size + b - 1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right = size + c - 1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sum_val = 0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while left &lt;= right: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왼쪽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인덱스가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홀수면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해당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노드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포함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오른쪽으로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이동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if left % 2 == 1: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sum_val += tree[left]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left += 1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오른쪽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인덱스가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짝수면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해당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노드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포함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왼쪽으로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이동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if right % 2 == 0: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sum_val += tree[right]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right -= 1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left //= 2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right //= 2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print(sum_val)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5758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조합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43300" y="95504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40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806700" y="2336800"/>
            <a:ext cx="12687300" cy="70485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16000" y="10795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조합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알아보기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 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- 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1256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1256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Pyt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hon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조합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4742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41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679700"/>
            <a:ext cx="7480300" cy="584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sys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input = sys.stdin.readline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n, m, k = map(int, input().split())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조합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값을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저장할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DP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테이블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dp = [[0] * 201 for _ in range(201)]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i in range(201):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dp[i][0] = 1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for j in range(1, i + 1):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dp[i][j] = min(1000000001, dp[i - 1][j - 1] + dp[i - 1][j])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if dp[n + m][m] &lt; k: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전체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경우의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수가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K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보다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작으면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-1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출력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print("-1")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else: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result = ""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while n &gt; 0 or m &gt; 0: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2209800"/>
            <a:ext cx="7480300" cy="584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  if n &gt; 0: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현재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자리에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'a'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를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놓았을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때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남은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자리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(n+m-1)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중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'z'(m)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를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고르는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경우의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수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temp = dp[n + m - 1][m]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if k &lt;= temp: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result += "a"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n -= 1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else: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# 'a'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를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놓을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있는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경우보다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K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크면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현재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자리는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'z'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result += "z"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k -= temp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m -= 1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else: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# 'a'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를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다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썼으면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나머지는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모두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'z'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result += "z"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m -= 1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print(result)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1256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8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조합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4996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42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159000"/>
            <a:ext cx="7480300" cy="688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java.util.*;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java.io.*;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public class Main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public static void main(String[] args) throws IOException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BufferedReader br = new BufferedReader(new InputStreamReader(System.in));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StringTokenizer st = new StringTokenizer(br.readLine());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N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M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long K = Long.parseLong(st.nextToken());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long[][] dp = new long[201][201];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= 0; i &lt;= 200;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dp[i][0] = 1;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for (int j = 1; j &lt;= i; j++)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dp[i][j] = Math.min(1000000001L, dp[i - 1][j - 1] + dp[i - 1][j]);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1003300"/>
            <a:ext cx="7480300" cy="826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if (dp[N + M][M] &lt; K)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System.out.println("-1");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} else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StringBuilder sb = new StringBuilder();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while (N &gt; 0 || M &gt; 0)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if (N &gt; 0)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long count = dp[N + M - 1][M];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if (K &lt;= count)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    sb.append("a");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    N--;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} else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    sb.append("z");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    K -= count;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    M--;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} else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sb.append("z");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M--;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System.out.println(sb.toString());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1256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JavaScript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1447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조합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129000" y="9525000"/>
            <a:ext cx="1130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43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336800"/>
            <a:ext cx="7480300" cy="652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fs = require('fs');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input = fs.readFileSync(0).toString().trim().split(' 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let N = Number(input[0]);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let M = Number(input[1]);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let K = Number(input[2]);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dp = Array.from({ length: 201 }, () =&gt; new Float64Array(201));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(let i = 0; i &lt;= 200;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dp[i][0] = 1;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for (let j = 1; j &lt;= i; j++)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dp[i][j] = Math.min(1000000001, dp[i - 1][j - 1] + dp[i - 1][j]);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if (dp[N + M][M] &lt; K)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console.log("-1");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} else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let result = "";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2336800"/>
            <a:ext cx="7480300" cy="618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while (N &gt; 0 || M &gt; 0)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if (N &gt; 0)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const count = dp[N + M - 1][M];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if (K &lt;= count)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result += "a";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N--;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} else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result += "z";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K -= count;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M--;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} else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result += "z";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M--;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console.log(result);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}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E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8382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858500" y="7848600"/>
            <a:ext cx="63881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소프트웨어학과</a:t>
            </a:r>
          </a:p>
          <a:p>
            <a:pPr algn="r" lvl="0">
              <a:lnSpc>
                <a:spcPct val="125329"/>
              </a:lnSpc>
            </a:pPr>
            <a:r>
              <a:rPr lang="en-US" sz="2800" b="false" i="false" u="none" strike="noStrike">
                <a:solidFill>
                  <a:srgbClr val="595959"/>
                </a:solidFill>
                <a:latin typeface="Pretendard Regular"/>
              </a:rPr>
              <a:t>2023564008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Regular"/>
              </a:rPr>
              <a:t>김미진</a:t>
            </a:r>
          </a:p>
        </p:txBody>
      </p: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5" id="5"/>
          <p:cNvSpPr txBox="true"/>
          <p:nvPr/>
        </p:nvSpPr>
        <p:spPr>
          <a:xfrm rot="0">
            <a:off x="1054100" y="1384300"/>
            <a:ext cx="117602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787878"/>
                </a:solidFill>
                <a:ea typeface="Pretendard Regular"/>
              </a:rPr>
              <a:t>에꼴캡스톤디자인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6000" y="1993900"/>
            <a:ext cx="12420600" cy="452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7000" b="false" i="false" u="none" strike="noStrike">
                <a:solidFill>
                  <a:srgbClr val="595959"/>
                </a:solidFill>
                <a:ea typeface="Pretendard ExtraBold"/>
              </a:rPr>
              <a:t>이상으로</a:t>
            </a: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 11, 12</a:t>
            </a:r>
            <a:r>
              <a:rPr lang="ko-KR" sz="7000" b="false" i="false" u="none" strike="noStrike">
                <a:solidFill>
                  <a:srgbClr val="595959"/>
                </a:solidFill>
                <a:ea typeface="Pretendard ExtraBold"/>
              </a:rPr>
              <a:t>주차</a:t>
            </a: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7000" b="false" i="false" u="none" strike="noStrike">
                <a:solidFill>
                  <a:srgbClr val="595959"/>
                </a:solidFill>
                <a:ea typeface="Pretendard ExtraBold"/>
              </a:rPr>
              <a:t>과제</a:t>
            </a: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 :</a:t>
            </a:r>
          </a:p>
          <a:p>
            <a:pPr algn="l" lvl="0">
              <a:lnSpc>
                <a:spcPct val="102089"/>
              </a:lnSpc>
            </a:pPr>
            <a:r>
              <a:rPr lang="ko-KR" sz="7000" b="false" i="false" u="none" strike="noStrike">
                <a:solidFill>
                  <a:srgbClr val="3452F0"/>
                </a:solidFill>
                <a:ea typeface="Pretendard ExtraBold"/>
              </a:rPr>
              <a:t>트리와</a:t>
            </a:r>
            <a:r>
              <a:rPr lang="en-US" sz="70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7000" b="false" i="false" u="none" strike="noStrike">
                <a:solidFill>
                  <a:srgbClr val="3452F0"/>
                </a:solidFill>
                <a:ea typeface="Pretendard ExtraBold"/>
              </a:rPr>
              <a:t>조합</a:t>
            </a:r>
          </a:p>
          <a:p>
            <a:pPr algn="l" lvl="0">
              <a:lnSpc>
                <a:spcPct val="102089"/>
              </a:lnSpc>
            </a:pPr>
            <a:r>
              <a:rPr lang="ko-KR" sz="7000" b="false" i="false" u="none" strike="noStrike">
                <a:solidFill>
                  <a:srgbClr val="595959"/>
                </a:solidFill>
                <a:ea typeface="Pretendard ExtraBold"/>
              </a:rPr>
              <a:t>발표를</a:t>
            </a: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 </a:t>
            </a:r>
            <a:r>
              <a:rPr lang="ko-KR" sz="7000" b="false" i="false" u="none" strike="noStrike">
                <a:solidFill>
                  <a:srgbClr val="595959"/>
                </a:solidFill>
                <a:ea typeface="Pretendard ExtraBold"/>
              </a:rPr>
              <a:t>마칩니다</a:t>
            </a: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.</a:t>
            </a:r>
          </a:p>
          <a:p>
            <a:pPr algn="l" lvl="0">
              <a:lnSpc>
                <a:spcPct val="102089"/>
              </a:lnSpc>
            </a:pPr>
            <a:r>
              <a:rPr lang="ko-KR" sz="7000" b="false" i="false" u="none" strike="noStrike">
                <a:solidFill>
                  <a:srgbClr val="595959"/>
                </a:solidFill>
                <a:ea typeface="Pretendard ExtraBold"/>
              </a:rPr>
              <a:t>감사합니다</a:t>
            </a: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!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838200"/>
            <a:ext cx="16243300" cy="254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858500" y="7848600"/>
            <a:ext cx="63881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경성대학교</a:t>
            </a:r>
            <a:r>
              <a:rPr lang="en-US" sz="28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소프트웨어학과</a:t>
            </a:r>
          </a:p>
          <a:p>
            <a:pPr algn="r" lvl="0">
              <a:lnSpc>
                <a:spcPct val="125329"/>
              </a:lnSpc>
            </a:pPr>
            <a:r>
              <a:rPr lang="en-US" sz="2800" b="false" i="false" u="none" strike="noStrike">
                <a:solidFill>
                  <a:srgbClr val="595959"/>
                </a:solidFill>
                <a:latin typeface="Pretendard Regular"/>
              </a:rPr>
              <a:t>2023564008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Regular"/>
              </a:rPr>
              <a:t>김미진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2042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8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조합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56000" y="9550400"/>
            <a:ext cx="1003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05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159000"/>
            <a:ext cx="7480300" cy="688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java.util.*;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java.io.*;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public class Main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public static void main(String[] args) throws IOException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BufferedReader br = new BufferedReader(new InputStreamReader(System.in));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StringTokenizer st = new StringTokenizer(br.readLine());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N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M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K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size = 1;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while (size &lt; N) size *= 2;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long[] tree = new long[size * 2];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= 0; i &lt;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tree[size + i] = Long.parseLong(br.readLine());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2159000"/>
            <a:ext cx="7480300" cy="618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= size - 1; i &gt; 0; i--)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tree[i] = tree[i * 2] + tree[i * 2 + 1];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 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StringBuilder sb = new StringBuilder();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for (int i = 0; i &lt; M + K;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st = new StringTokenizer(br.readLine());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int a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int b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long c = Long.parseLong(st.nextToken());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if (a == 1) { // b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번째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노드를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c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업데이트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상위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노드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갱신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int idx = size + b - 1;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tree[idx] = c;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while (idx &gt; 1)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idx /= 2;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tree[idx] = tree[idx * 2] + tree[idx * 2 + 1];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}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2042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8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조합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06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844800"/>
            <a:ext cx="7480300" cy="549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} else { // b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부터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c(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여기서는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c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를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int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캐스팅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)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까지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구간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합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탐색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int left = size + b - 1;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int right = size + (int) c - 1;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long sum = 0;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while (left &lt;= right)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if (left % 2 == 1) sum += tree[left++];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if (right % 2 == 0) sum += tree[right--];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left /= 2;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right /= 2;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sb.append(sum).append("\n");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System.out.print(sb.toString());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2042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JavaScript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1447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조합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07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1790700"/>
            <a:ext cx="8369300" cy="756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fs = require('fs');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input = fs.readFileSync(0).toString().trim().split('\n');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[N, M, K] = input[0].split(' ').map(Number);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let size = 1;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while (size &lt; N) size *= 2;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tree = new BigInt64Array(size * 2);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(let i = 0; i &lt;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tree[size + i] = BigInt(input[i + 1]);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(let i = size - 1; i &gt; 0; i--)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tree[i] = tree[i * 2] + tree[i * 2 + 1];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let result = "";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let lineIdx = N + 1;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for (let i = 0; i &lt; M + K;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const [a, b, c] = input[lineIdx++].split(' ');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863600"/>
            <a:ext cx="7480300" cy="861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const type = Number(a);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const target = Number(b);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const val = BigInt(c);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if (type === 1) {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단일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노드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값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수정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및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조상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노드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합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재계산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let idx = size + target - 1;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tree[idx] = val;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while (idx &gt; 1)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idx = Math.floor(idx / 2);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tree[idx] = tree[idx * 2] + tree[idx * 2 + 1];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} else {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구간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[target, Number(val)]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사이의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합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계산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let left = size + target - 1;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let right = size + Number(val) - 1;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let sum = 0n;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while (left &lt;= right)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if (left % 2 === 1) sum += tree[left++];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if (right % 2 === 0) sum += tree[right--];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left = Math.floor(left / 2);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right = Math.floor(right / 2);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result += sum.toString() + "\n";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process.stdout.write(result);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83700" y="2374900"/>
            <a:ext cx="2946400" cy="4064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95758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조합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08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160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11437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 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-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 LCA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2200" y="2730500"/>
            <a:ext cx="16154400" cy="1295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N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개의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정점으로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이루어진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트리가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주어짐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25329"/>
              </a:lnSpc>
            </a:pP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트리의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각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정점은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1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번부터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N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번까지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번호가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매겨져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있으며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최상위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노드는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1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25329"/>
              </a:lnSpc>
            </a:pP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두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노드의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쌍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M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개가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주어졌을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때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두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노드의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최소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공통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조상이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몇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번인지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출력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92200" y="2095500"/>
            <a:ext cx="16167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3000" b="true" i="false" u="none" strike="noStrike">
                <a:solidFill>
                  <a:srgbClr val="595959"/>
                </a:solidFill>
                <a:ea typeface="Pretendard Regular"/>
              </a:rPr>
              <a:t>문제</a:t>
            </a:r>
            <a:r>
              <a:rPr lang="en-US" sz="30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00" b="true" i="false" u="none" strike="noStrike">
                <a:solidFill>
                  <a:srgbClr val="595959"/>
                </a:solidFill>
                <a:ea typeface="Pretendard Regular"/>
              </a:rPr>
              <a:t>설명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92200" y="6502400"/>
            <a:ext cx="16154400" cy="1295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트리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그래프에서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임의의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두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노드를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선택한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상황에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두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노드가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각각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자신을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포함해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거슬러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올라가면서</a:t>
            </a:r>
          </a:p>
          <a:p>
            <a:pPr algn="l" lvl="0">
              <a:lnSpc>
                <a:spcPct val="125329"/>
              </a:lnSpc>
            </a:pP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부모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노드를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탐색할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때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처음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공통으로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만나게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되는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부모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노드를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말함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25329"/>
              </a:lnSpc>
            </a:pP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예를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들면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, '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나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'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와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'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사촌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언니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'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의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최소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공통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조상은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'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할머니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'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가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되는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것과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같은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원리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92200" y="5880100"/>
            <a:ext cx="161671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3000" b="true" i="false" u="none" strike="noStrike">
                <a:solidFill>
                  <a:srgbClr val="595959"/>
                </a:solidFill>
                <a:ea typeface="Pretendard Regular"/>
              </a:rPr>
              <a:t>최소</a:t>
            </a:r>
            <a:r>
              <a:rPr lang="en-US" sz="30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00" b="true" i="false" u="none" strike="noStrike">
                <a:solidFill>
                  <a:srgbClr val="595959"/>
                </a:solidFill>
                <a:ea typeface="Pretendard Regular"/>
              </a:rPr>
              <a:t>공통</a:t>
            </a:r>
            <a:r>
              <a:rPr lang="en-US" sz="30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3000" b="true" i="false" u="none" strike="noStrike">
                <a:solidFill>
                  <a:srgbClr val="595959"/>
                </a:solidFill>
                <a:ea typeface="Pretendard Regular"/>
              </a:rPr>
              <a:t>조상</a:t>
            </a:r>
            <a:r>
              <a:rPr lang="en-US" sz="3000" b="true" i="false" u="none" strike="noStrike">
                <a:solidFill>
                  <a:srgbClr val="595959"/>
                </a:solidFill>
                <a:latin typeface="Pretendard Regular"/>
              </a:rPr>
              <a:t>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14200" y="4102100"/>
            <a:ext cx="61595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-&gt; 15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개의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정점으로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이루어진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트리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25329"/>
              </a:lnSpc>
            </a:pP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주어지는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노드의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쌍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예시로는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1 2, 2 4, 2 5...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이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있음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5758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트리와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조합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09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089400" y="2044700"/>
            <a:ext cx="5054600" cy="6946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27300" y="4965700"/>
            <a:ext cx="3530600" cy="3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67200" y="3213100"/>
            <a:ext cx="317500" cy="38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267200" y="6705600"/>
            <a:ext cx="317500" cy="38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144000" y="2438400"/>
            <a:ext cx="5321300" cy="61722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16000" y="10795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예제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입력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 1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을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토대로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 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트리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구현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22400" y="4813300"/>
            <a:ext cx="8382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트리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상에서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연결된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두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정점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